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322" r:id="rId23"/>
    <p:sldId id="278" r:id="rId24"/>
    <p:sldId id="327" r:id="rId25"/>
    <p:sldId id="286" r:id="rId26"/>
    <p:sldId id="285" r:id="rId27"/>
    <p:sldId id="280" r:id="rId28"/>
    <p:sldId id="321" r:id="rId29"/>
    <p:sldId id="328" r:id="rId30"/>
    <p:sldId id="287" r:id="rId31"/>
    <p:sldId id="289" r:id="rId32"/>
    <p:sldId id="307" r:id="rId33"/>
    <p:sldId id="323" r:id="rId34"/>
    <p:sldId id="320" r:id="rId35"/>
    <p:sldId id="329" r:id="rId36"/>
    <p:sldId id="292" r:id="rId37"/>
    <p:sldId id="293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27.03.23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27.03.23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27.03.23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27.03.23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27.03.23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27.03.23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09085" TargetMode="External"/><Relationship Id="rId5" Type="http://schemas.openxmlformats.org/officeDocument/2006/relationships/hyperlink" Target="https://openai.com/blog/chatgpt/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292663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64819" y="1480979"/>
            <a:ext cx="1044967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65" t="-1744" b="-58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encoder-only:</a:t>
            </a:r>
          </a:p>
          <a:p>
            <a:pPr marL="0" indent="0">
              <a:buNone/>
            </a:pPr>
            <a:r>
              <a:rPr lang="en-GB" sz="2800" dirty="0"/>
              <a:t>incorporating context of both sides of token (representation)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decoder-only:</a:t>
            </a:r>
          </a:p>
          <a:p>
            <a:pPr marL="0" indent="0">
              <a:buNone/>
            </a:pPr>
            <a:r>
              <a:rPr lang="en-GB" dirty="0"/>
              <a:t>outputting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763339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610600" y="58731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alternative to fine-tuning: in-context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/>
              <a:t>emergent abilities of large language models:</a:t>
            </a:r>
          </a:p>
          <a:p>
            <a:r>
              <a:rPr lang="en-GB" dirty="0"/>
              <a:t>perform different tasks with same input data (multi-task learning), i.e., no task-specific training (new task at test time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r>
              <a:rPr lang="en-GB" dirty="0">
                <a:solidFill>
                  <a:srgbClr val="212529"/>
                </a:solidFill>
              </a:rPr>
              <a:t>language models as implicit knowledge bases (in contrast to retrieval-augmented models): memorization of information in weights (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limitations in terms of explicit knowledge, like in symbolic AI)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endParaRPr lang="en-GB" dirty="0">
              <a:solidFill>
                <a:srgbClr val="212529"/>
              </a:solidFill>
            </a:endParaRPr>
          </a:p>
          <a:p>
            <a:pPr marL="0" indent="0">
              <a:buNone/>
            </a:pP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5"/>
              </a:rPr>
              <a:t>ChatGPT</a:t>
            </a:r>
            <a:r>
              <a:rPr lang="en-DE" dirty="0"/>
              <a:t>, </a:t>
            </a:r>
            <a:r>
              <a:rPr lang="en-DE" dirty="0">
                <a:hlinkClick r:id="rId6"/>
              </a:rPr>
              <a:t>Galactica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demonstration of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 (conversational AI)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15484</TotalTime>
  <Words>2172</Words>
  <Application>Microsoft Macintosh PowerPoint</Application>
  <PresentationFormat>Widescreen</PresentationFormat>
  <Paragraphs>330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Transformer Variants</vt:lpstr>
      <vt:lpstr>Large Language Models</vt:lpstr>
      <vt:lpstr>Typical Transformer Architectures</vt:lpstr>
      <vt:lpstr>Example for Encoder-Only Transformers</vt:lpstr>
      <vt:lpstr>Example for Decoder-Only Transformers</vt:lpstr>
      <vt:lpstr>Transfer Learning from Foundation Models</vt:lpstr>
      <vt:lpstr>In-Context Learning</vt:lpstr>
      <vt:lpstr>Size Matters</vt:lpstr>
      <vt:lpstr>Prompting Example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324</cp:revision>
  <dcterms:created xsi:type="dcterms:W3CDTF">2022-07-19T11:32:37Z</dcterms:created>
  <dcterms:modified xsi:type="dcterms:W3CDTF">2023-03-27T19:14:56Z</dcterms:modified>
</cp:coreProperties>
</file>